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514C-87C9-9544-BCFA-7E05093C64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Opening of new catering distributor centers in Minsk, Belarus</a:t>
            </a:r>
            <a:br>
              <a:rPr lang="en-US" b="1" dirty="0"/>
            </a:br>
            <a:endParaRPr lang="en-BY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E8E740-0750-9045-84EF-0D15380D72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BY" b="1" dirty="0"/>
              <a:t>XXXX Company</a:t>
            </a:r>
          </a:p>
        </p:txBody>
      </p:sp>
    </p:spTree>
    <p:extLst>
      <p:ext uri="{BB962C8B-B14F-4D97-AF65-F5344CB8AC3E}">
        <p14:creationId xmlns:p14="http://schemas.microsoft.com/office/powerpoint/2010/main" val="541441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514C-87C9-9544-BCFA-7E05093C64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357809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Introduction/Business Problem</a:t>
            </a:r>
            <a:br>
              <a:rPr lang="en-US" b="1" dirty="0"/>
            </a:br>
            <a:br>
              <a:rPr lang="en-US" b="1" dirty="0"/>
            </a:br>
            <a:endParaRPr lang="en-BY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E8E740-0750-9045-84EF-0D15380D72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1526" y="2514600"/>
            <a:ext cx="8915399" cy="3465368"/>
          </a:xfrm>
        </p:spPr>
        <p:txBody>
          <a:bodyPr>
            <a:normAutofit/>
          </a:bodyPr>
          <a:lstStyle/>
          <a:p>
            <a:r>
              <a:rPr lang="en-US" sz="2000" dirty="0"/>
              <a:t>XXXX distribution company decided to open its representative office in Minsk to sell various products for catering: kitchen and restaurant equipment, reusable and disposable tableware. In addition, it imports and sells premium coffee, tea and various snacks, etc. It is expected that about 5 warehouses will be opened in the city, from which goods will be delivered to the nearest points of sale.</a:t>
            </a:r>
          </a:p>
          <a:p>
            <a:r>
              <a:rPr lang="en-US" sz="2000" dirty="0"/>
              <a:t>The objective of the study is to identify areas for each of the 5 points that will optimally correspond to the logistics tasks.</a:t>
            </a:r>
          </a:p>
          <a:p>
            <a:endParaRPr lang="en-BY" sz="2000" dirty="0"/>
          </a:p>
        </p:txBody>
      </p:sp>
    </p:spTree>
    <p:extLst>
      <p:ext uri="{BB962C8B-B14F-4D97-AF65-F5344CB8AC3E}">
        <p14:creationId xmlns:p14="http://schemas.microsoft.com/office/powerpoint/2010/main" val="1493527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514C-87C9-9544-BCFA-7E05093C64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357809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Our region on the map</a:t>
            </a:r>
            <a:br>
              <a:rPr lang="en-US" b="1" dirty="0"/>
            </a:br>
            <a:br>
              <a:rPr lang="en-US" b="1" dirty="0"/>
            </a:br>
            <a:endParaRPr lang="en-BY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77C6926D-41AC-6B4C-8354-4C1E9484D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232" y="1793212"/>
            <a:ext cx="8192530" cy="4755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9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514C-87C9-9544-BCFA-7E05093C64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357809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Venues statistic:</a:t>
            </a:r>
            <a:br>
              <a:rPr lang="en-US" b="1" dirty="0"/>
            </a:br>
            <a:br>
              <a:rPr lang="en-US" b="1" dirty="0"/>
            </a:br>
            <a:endParaRPr lang="en-BY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E8E740-0750-9045-84EF-0D15380D72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1526" y="2017643"/>
            <a:ext cx="8915399" cy="396232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Number of postal codes in Minsk: 58</a:t>
            </a:r>
          </a:p>
          <a:p>
            <a:r>
              <a:rPr lang="en-US" sz="2000" dirty="0"/>
              <a:t>Area: </a:t>
            </a:r>
            <a:r>
              <a:rPr lang="en-US" dirty="0"/>
              <a:t>Minsk in nearest 15 KM</a:t>
            </a:r>
          </a:p>
          <a:p>
            <a:r>
              <a:rPr lang="en-US" sz="2000" dirty="0"/>
              <a:t>Number of venues for researching: </a:t>
            </a:r>
            <a:r>
              <a:rPr lang="en-BY" sz="2000" dirty="0"/>
              <a:t>199</a:t>
            </a:r>
          </a:p>
          <a:p>
            <a:endParaRPr lang="en-BY" sz="2000" dirty="0"/>
          </a:p>
          <a:p>
            <a:r>
              <a:rPr lang="en-US" sz="2000" dirty="0"/>
              <a:t>M</a:t>
            </a:r>
            <a:r>
              <a:rPr lang="en-BY" sz="2000" dirty="0"/>
              <a:t>ost popular types:</a:t>
            </a:r>
          </a:p>
          <a:p>
            <a:r>
              <a:rPr lang="en-US" sz="1900" dirty="0"/>
              <a:t>- 18 Gym / Fitness Center</a:t>
            </a:r>
            <a:endParaRPr lang="en-BY" sz="1900" dirty="0"/>
          </a:p>
          <a:p>
            <a:r>
              <a:rPr lang="en-US" dirty="0"/>
              <a:t>- 14 Coffee Shop </a:t>
            </a:r>
          </a:p>
          <a:p>
            <a:r>
              <a:rPr lang="en-US" sz="1700" dirty="0"/>
              <a:t>- 10 Park</a:t>
            </a:r>
          </a:p>
          <a:p>
            <a:r>
              <a:rPr lang="en-US" sz="1300" dirty="0"/>
              <a:t>- 7 Bookstore, 7 Hotel</a:t>
            </a:r>
          </a:p>
          <a:p>
            <a:r>
              <a:rPr lang="en-US" sz="1100" dirty="0"/>
              <a:t>- 6 Café</a:t>
            </a:r>
          </a:p>
          <a:p>
            <a:r>
              <a:rPr lang="en-US" sz="1200" dirty="0"/>
              <a:t> </a:t>
            </a:r>
            <a:r>
              <a:rPr lang="en-US" sz="1100" dirty="0"/>
              <a:t>-5  Multiplex,  5 Cocktail Bar,  5 Spa, 5 Wine Bar</a:t>
            </a:r>
          </a:p>
          <a:p>
            <a:r>
              <a:rPr lang="en-US" sz="1000" dirty="0"/>
              <a:t>- 4 Arcade, 4 Bakery, 4 Bar, 4 Flower Shop, 4 Beer Bar…….</a:t>
            </a:r>
            <a:endParaRPr lang="en-BY" sz="1000" dirty="0"/>
          </a:p>
          <a:p>
            <a:endParaRPr lang="en-BY" sz="2000" dirty="0"/>
          </a:p>
        </p:txBody>
      </p:sp>
    </p:spTree>
    <p:extLst>
      <p:ext uri="{BB962C8B-B14F-4D97-AF65-F5344CB8AC3E}">
        <p14:creationId xmlns:p14="http://schemas.microsoft.com/office/powerpoint/2010/main" val="670473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514C-87C9-9544-BCFA-7E05093C64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357809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All venues based on postal codes:</a:t>
            </a:r>
            <a:br>
              <a:rPr lang="en-US" b="1" dirty="0"/>
            </a:br>
            <a:br>
              <a:rPr lang="en-US" b="1" dirty="0"/>
            </a:br>
            <a:endParaRPr lang="en-BY" dirty="0"/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7CEEFAD3-3682-1345-ADE2-72EAE3C4C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066" y="1312430"/>
            <a:ext cx="7636476" cy="54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792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514C-87C9-9544-BCFA-7E05093C64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357809"/>
          </a:xfrm>
        </p:spPr>
        <p:txBody>
          <a:bodyPr>
            <a:normAutofit fontScale="90000"/>
          </a:bodyPr>
          <a:lstStyle/>
          <a:p>
            <a:r>
              <a:rPr lang="en-US" sz="2000" dirty="0"/>
              <a:t>Need only 5 warehouses that will be opened in the city, from which goods will be delivered to the nearest points of sale. And here they are!</a:t>
            </a:r>
            <a:br>
              <a:rPr lang="en-US" b="1" dirty="0"/>
            </a:br>
            <a:br>
              <a:rPr lang="en-US" b="1" dirty="0"/>
            </a:br>
            <a:endParaRPr lang="en-BY" dirty="0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40A505D2-433B-D941-9CF0-BC9B2450E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1332764"/>
            <a:ext cx="8053387" cy="481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134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514C-87C9-9544-BCFA-7E05093C64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357809"/>
          </a:xfrm>
        </p:spPr>
        <p:txBody>
          <a:bodyPr>
            <a:normAutofit fontScale="90000"/>
          </a:bodyPr>
          <a:lstStyle/>
          <a:p>
            <a:r>
              <a:rPr lang="en-US" sz="4000" b="1" dirty="0"/>
              <a:t>All venues based on postal codes:</a:t>
            </a:r>
            <a:br>
              <a:rPr lang="en-US" b="1" dirty="0"/>
            </a:br>
            <a:br>
              <a:rPr lang="en-US" b="1" dirty="0"/>
            </a:br>
            <a:endParaRPr lang="en-BY" dirty="0"/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7CEEFAD3-3682-1345-ADE2-72EAE3C4C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066" y="1312430"/>
            <a:ext cx="7636476" cy="542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799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514C-87C9-9544-BCFA-7E05093C64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0552" y="4075043"/>
            <a:ext cx="8915399" cy="357809"/>
          </a:xfrm>
        </p:spPr>
        <p:txBody>
          <a:bodyPr>
            <a:normAutofit fontScale="90000"/>
          </a:bodyPr>
          <a:lstStyle/>
          <a:p>
            <a:br>
              <a:rPr lang="en-US" sz="4000" b="1" dirty="0"/>
            </a:br>
            <a:br>
              <a:rPr lang="en-US" sz="4000" b="1" dirty="0"/>
            </a:br>
            <a:br>
              <a:rPr lang="en-US" sz="4000" b="1" dirty="0"/>
            </a:br>
            <a:r>
              <a:rPr lang="en-US" sz="4000" b="1" dirty="0"/>
              <a:t>Conclusion:</a:t>
            </a:r>
            <a:br>
              <a:rPr lang="en-US" sz="4000" b="1" dirty="0"/>
            </a:br>
            <a:br>
              <a:rPr lang="en-US" sz="4000" b="1" dirty="0"/>
            </a:br>
            <a:r>
              <a:rPr lang="en-US" sz="2700" b="1" dirty="0"/>
              <a:t>We received 5 equivalent areas in which the customer can place their centers. Given the specifics of the area / development / property prices, the customer now needs to find a suitable place in this area where his warehouse / office will be located. </a:t>
            </a:r>
            <a:br>
              <a:rPr lang="en-US" sz="2700" b="1" dirty="0"/>
            </a:br>
            <a:br>
              <a:rPr lang="en-US" sz="2700" b="1" dirty="0"/>
            </a:br>
            <a:r>
              <a:rPr lang="en-US" sz="27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But that's another story :)</a:t>
            </a:r>
            <a:endParaRPr lang="en-BY" sz="27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52880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22</TotalTime>
  <Words>320</Words>
  <Application>Microsoft Macintosh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Wisp</vt:lpstr>
      <vt:lpstr>Opening of new catering distributor centers in Minsk, Belarus </vt:lpstr>
      <vt:lpstr>Introduction/Business Problem  </vt:lpstr>
      <vt:lpstr>Our region on the map  </vt:lpstr>
      <vt:lpstr>Venues statistic:  </vt:lpstr>
      <vt:lpstr>All venues based on postal codes:  </vt:lpstr>
      <vt:lpstr>Need only 5 warehouses that will be opened in the city, from which goods will be delivered to the nearest points of sale. And here they are!  </vt:lpstr>
      <vt:lpstr>All venues based on postal codes:  </vt:lpstr>
      <vt:lpstr>   Conclusion:  We received 5 equivalent areas in which the customer can place their centers. Given the specifics of the area / development / property prices, the customer now needs to find a suitable place in this area where his warehouse / office will be located.   But that's another story :)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Opening of new catering distributor centers in Minsk, Belarus </dc:title>
  <dc:creator>Andrei Baranouski</dc:creator>
  <cp:lastModifiedBy>Andrei Baranouski</cp:lastModifiedBy>
  <cp:revision>3</cp:revision>
  <dcterms:created xsi:type="dcterms:W3CDTF">2020-06-11T18:33:20Z</dcterms:created>
  <dcterms:modified xsi:type="dcterms:W3CDTF">2020-06-11T18:55:38Z</dcterms:modified>
</cp:coreProperties>
</file>

<file path=docProps/thumbnail.jpeg>
</file>